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89" r:id="rId2"/>
    <p:sldId id="319" r:id="rId3"/>
    <p:sldId id="320" r:id="rId4"/>
    <p:sldId id="321" r:id="rId5"/>
    <p:sldId id="322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5C9E"/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7575" autoAdjust="0"/>
  </p:normalViewPr>
  <p:slideViewPr>
    <p:cSldViewPr snapToGrid="0">
      <p:cViewPr varScale="1">
        <p:scale>
          <a:sx n="93" d="100"/>
          <a:sy n="93" d="100"/>
        </p:scale>
        <p:origin x="14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28/01/2026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294D68-82EB-48F5-92CA-412FD72E34BB}" type="datetimeFigureOut">
              <a:rPr lang="fr-FR" smtClean="0"/>
              <a:t>28/01/2026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87BC6-1056-4939-9AA7-B699BF2D7B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012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2934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2192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2747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487BC6-1056-4939-9AA7-B699BF2D7B84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5232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79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82C5615-D8B7-D2EE-D904-0158E080B2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28/01/2026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28/01/2026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28/01/2026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28/01/2026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28/01/2026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941994-C2E9-5E4E-8175-FAABE3B42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DE458D8-91AB-E463-3EF7-9C90C1E13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39966FE-5929-BFB9-5E7E-0446F753E9D4}"/>
              </a:ext>
            </a:extLst>
          </p:cNvPr>
          <p:cNvGrpSpPr/>
          <p:nvPr/>
        </p:nvGrpSpPr>
        <p:grpSpPr>
          <a:xfrm>
            <a:off x="-1" y="330199"/>
            <a:ext cx="9144000" cy="6527800"/>
            <a:chOff x="-1" y="330199"/>
            <a:chExt cx="9144000" cy="6527800"/>
          </a:xfrm>
          <a:solidFill>
            <a:srgbClr val="0070C0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25958DA-8618-864D-8924-17C9A93B353E}"/>
                </a:ext>
              </a:extLst>
            </p:cNvPr>
            <p:cNvSpPr/>
            <p:nvPr/>
          </p:nvSpPr>
          <p:spPr>
            <a:xfrm>
              <a:off x="-1" y="330199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171FB26-4BFD-3B41-46F0-20E26F82D7D4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des équations.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E9E52C6-95F7-99E6-6169-C9B54E28E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214767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06AB9ABF-E277-B87E-1DC9-FED08BE15BF0}"/>
              </a:ext>
            </a:extLst>
          </p:cNvPr>
          <p:cNvSpPr txBox="1"/>
          <p:nvPr/>
        </p:nvSpPr>
        <p:spPr>
          <a:xfrm>
            <a:off x="745876" y="3540691"/>
            <a:ext cx="7603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+                 +                 =  7 €</a:t>
            </a:r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E6D093C-3E1A-121B-8319-B4B95BE8443C}"/>
              </a:ext>
            </a:extLst>
          </p:cNvPr>
          <p:cNvSpPr txBox="1"/>
          <p:nvPr/>
        </p:nvSpPr>
        <p:spPr>
          <a:xfrm>
            <a:off x="271603" y="5202778"/>
            <a:ext cx="7603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=… €            =… €             =… €</a:t>
            </a:r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3EDAB86-59B8-B7BE-6A4D-1DDC2813E2F1}"/>
              </a:ext>
            </a:extLst>
          </p:cNvPr>
          <p:cNvSpPr txBox="1"/>
          <p:nvPr/>
        </p:nvSpPr>
        <p:spPr>
          <a:xfrm>
            <a:off x="745877" y="2373590"/>
            <a:ext cx="7603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+                 +                 =  4 €</a:t>
            </a:r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437890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Trouve les valeurs. </a:t>
            </a:r>
            <a:endParaRPr lang="fr-FR" dirty="0">
              <a:solidFill>
                <a:srgbClr val="C00000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06E3C9D-B978-BEF2-5A56-6ABD3BCB08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675" y="1040391"/>
            <a:ext cx="951376" cy="95137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256B811-892B-6270-26CB-6EEEF90C0CC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280769" y="2210497"/>
            <a:ext cx="634251" cy="95137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4BF6541-8C0A-6816-5D90-64110017EB5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1003" y="3410667"/>
            <a:ext cx="634251" cy="95137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3B9135E-6AF0-0C55-AC63-0363AB810A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207" y="1093023"/>
            <a:ext cx="951376" cy="951376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EB1FBC3-51E1-000E-CEA7-ABAB62F15AA8}"/>
              </a:ext>
            </a:extLst>
          </p:cNvPr>
          <p:cNvSpPr txBox="1"/>
          <p:nvPr/>
        </p:nvSpPr>
        <p:spPr>
          <a:xfrm>
            <a:off x="794272" y="1206489"/>
            <a:ext cx="7603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+                 +                 =  6 €</a:t>
            </a:r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BE6F8CC-2CF8-012B-EAC5-80D1CDFFD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441" y="1084744"/>
            <a:ext cx="951376" cy="95137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07DE662-FB05-F722-404D-E5793F6EB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440" y="2202218"/>
            <a:ext cx="951376" cy="95137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106DD47-7AB0-143A-AB39-B0237B86EB7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183082" y="2219009"/>
            <a:ext cx="634251" cy="95137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C939C71F-A2E4-33DD-5A80-97E86317730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183082" y="3329012"/>
            <a:ext cx="634251" cy="95137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77FF9961-84D1-067C-4ACA-7738EE695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206" y="3418946"/>
            <a:ext cx="951376" cy="95137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08066E7-6130-561B-3F58-385AE9172D0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390018" y="5081033"/>
            <a:ext cx="634251" cy="951376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87BBA82B-0F44-0728-92F2-DDCFDAFDF1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957" y="5081033"/>
            <a:ext cx="951376" cy="95137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487A49AE-04C8-10D2-7DF3-062F998C982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8414" y="5081033"/>
            <a:ext cx="634251" cy="95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394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437890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33AAB31-A5F8-2CEA-BA1E-5D9C1F6465D7}"/>
              </a:ext>
            </a:extLst>
          </p:cNvPr>
          <p:cNvSpPr txBox="1"/>
          <p:nvPr/>
        </p:nvSpPr>
        <p:spPr>
          <a:xfrm>
            <a:off x="745876" y="3540691"/>
            <a:ext cx="7603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+                 +                 =  7 €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2DEDF87-0756-2936-61E5-F1A265120D7B}"/>
              </a:ext>
            </a:extLst>
          </p:cNvPr>
          <p:cNvSpPr txBox="1"/>
          <p:nvPr/>
        </p:nvSpPr>
        <p:spPr>
          <a:xfrm>
            <a:off x="271603" y="5202778"/>
            <a:ext cx="7603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=… €            =… €             =… €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FC80903-B8EE-BCA0-7EB4-147C29FC9403}"/>
              </a:ext>
            </a:extLst>
          </p:cNvPr>
          <p:cNvSpPr txBox="1"/>
          <p:nvPr/>
        </p:nvSpPr>
        <p:spPr>
          <a:xfrm>
            <a:off x="745877" y="2373590"/>
            <a:ext cx="7603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+                 +                 =  4 €</a:t>
            </a:r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EDBA8AF-41D3-1B41-359B-F015773846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280769" y="2210497"/>
            <a:ext cx="634251" cy="95137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9026144-1499-0147-C84E-3CAB3D613CF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1003" y="3410667"/>
            <a:ext cx="634251" cy="95137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F502120B-4B76-1097-09E6-7311D6F066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2207" y="1093023"/>
            <a:ext cx="951376" cy="951376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86F50192-9BF4-B9FB-837B-F987616AA26F}"/>
              </a:ext>
            </a:extLst>
          </p:cNvPr>
          <p:cNvSpPr txBox="1"/>
          <p:nvPr/>
        </p:nvSpPr>
        <p:spPr>
          <a:xfrm>
            <a:off x="794272" y="1206489"/>
            <a:ext cx="7603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+                 +                 =  6 €</a:t>
            </a:r>
            <a:endParaRPr lang="fr-FR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967DFB87-D3BF-30FA-9F41-D090AE00E8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2441" y="1084744"/>
            <a:ext cx="951376" cy="95137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2433D61C-F51C-20E1-57D2-1A02F18040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2440" y="2202218"/>
            <a:ext cx="951376" cy="95137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31E182DD-84DB-5EA1-3335-9BD5B516F1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183082" y="2219009"/>
            <a:ext cx="634251" cy="951376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6D356A3-A8F0-04F5-102A-13E74EDF76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183082" y="3329012"/>
            <a:ext cx="634251" cy="951376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7FF92927-3C83-232C-D802-D0CD5B4DA8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2206" y="3418946"/>
            <a:ext cx="951376" cy="951376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E5B7E163-2CEC-0199-3B0C-57546A235B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4519" y="1115316"/>
            <a:ext cx="951376" cy="951376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1D0E7B5C-FCDB-B2BE-B387-629C862F9F53}"/>
              </a:ext>
            </a:extLst>
          </p:cNvPr>
          <p:cNvSpPr txBox="1"/>
          <p:nvPr/>
        </p:nvSpPr>
        <p:spPr>
          <a:xfrm>
            <a:off x="1286024" y="1256019"/>
            <a:ext cx="428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</a:rPr>
              <a:t>2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1261855E-CFAA-2A3B-7057-AC66E30EA5B6}"/>
              </a:ext>
            </a:extLst>
          </p:cNvPr>
          <p:cNvSpPr txBox="1"/>
          <p:nvPr/>
        </p:nvSpPr>
        <p:spPr>
          <a:xfrm>
            <a:off x="3383711" y="1245593"/>
            <a:ext cx="428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</a:rPr>
              <a:t>2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45CC6555-3488-DD51-0AB3-894B1B03303A}"/>
              </a:ext>
            </a:extLst>
          </p:cNvPr>
          <p:cNvSpPr txBox="1"/>
          <p:nvPr/>
        </p:nvSpPr>
        <p:spPr>
          <a:xfrm>
            <a:off x="5590048" y="1221092"/>
            <a:ext cx="428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</a:rPr>
              <a:t>2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D2509434-F2B5-9A9A-AFA3-8620B0FA4B3F}"/>
              </a:ext>
            </a:extLst>
          </p:cNvPr>
          <p:cNvSpPr txBox="1"/>
          <p:nvPr/>
        </p:nvSpPr>
        <p:spPr>
          <a:xfrm>
            <a:off x="5583945" y="2342812"/>
            <a:ext cx="428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</a:rPr>
              <a:t>2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254EB8DE-8748-25AE-CB74-272AE32A2F06}"/>
              </a:ext>
            </a:extLst>
          </p:cNvPr>
          <p:cNvSpPr txBox="1"/>
          <p:nvPr/>
        </p:nvSpPr>
        <p:spPr>
          <a:xfrm>
            <a:off x="1286024" y="2281247"/>
            <a:ext cx="428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</a:rPr>
              <a:t>1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CB8B14C-109A-38F3-F098-17C70E735184}"/>
              </a:ext>
            </a:extLst>
          </p:cNvPr>
          <p:cNvSpPr txBox="1"/>
          <p:nvPr/>
        </p:nvSpPr>
        <p:spPr>
          <a:xfrm>
            <a:off x="3383711" y="2335818"/>
            <a:ext cx="428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</a:rPr>
              <a:t>1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75F0FE97-4D23-A131-9351-9D7CF8877498}"/>
              </a:ext>
            </a:extLst>
          </p:cNvPr>
          <p:cNvSpPr txBox="1"/>
          <p:nvPr/>
        </p:nvSpPr>
        <p:spPr>
          <a:xfrm>
            <a:off x="1260806" y="3377321"/>
            <a:ext cx="428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</a:rPr>
              <a:t>1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8326D451-E751-EDBD-F0B3-2DFE1F5D0FCA}"/>
              </a:ext>
            </a:extLst>
          </p:cNvPr>
          <p:cNvSpPr txBox="1"/>
          <p:nvPr/>
        </p:nvSpPr>
        <p:spPr>
          <a:xfrm>
            <a:off x="3383711" y="3552994"/>
            <a:ext cx="428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</a:rPr>
              <a:t>2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2FD1C475-9AC0-F166-AC4E-0EB46ACAF794}"/>
              </a:ext>
            </a:extLst>
          </p:cNvPr>
          <p:cNvSpPr txBox="1"/>
          <p:nvPr/>
        </p:nvSpPr>
        <p:spPr>
          <a:xfrm>
            <a:off x="5481003" y="3510947"/>
            <a:ext cx="428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dirty="0">
                <a:solidFill>
                  <a:schemeClr val="bg1"/>
                </a:solidFill>
              </a:rPr>
              <a:t>4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4A3D0901-AF78-C64F-CECD-94D4600AB64E}"/>
              </a:ext>
            </a:extLst>
          </p:cNvPr>
          <p:cNvSpPr txBox="1"/>
          <p:nvPr/>
        </p:nvSpPr>
        <p:spPr>
          <a:xfrm>
            <a:off x="424003" y="5248038"/>
            <a:ext cx="760395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=2 €            =1 €             =4 €</a:t>
            </a:r>
            <a:endParaRPr lang="fr-FR" dirty="0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CF0B662B-55ED-D60A-B8C8-9D20B134574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390018" y="5081033"/>
            <a:ext cx="634251" cy="951376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8B607C00-BE04-1BD3-DEC0-735CB8DA53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957" y="5081033"/>
            <a:ext cx="951376" cy="951376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CAC07468-0FE6-C6B1-53D2-78A4C0D3F3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8414" y="5081033"/>
            <a:ext cx="634251" cy="95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76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06AB9ABF-E277-B87E-1DC9-FED08BE15BF0}"/>
              </a:ext>
            </a:extLst>
          </p:cNvPr>
          <p:cNvSpPr txBox="1"/>
          <p:nvPr/>
        </p:nvSpPr>
        <p:spPr>
          <a:xfrm>
            <a:off x="745876" y="3540691"/>
            <a:ext cx="7603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+                 +                 =  60 €</a:t>
            </a:r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E6D093C-3E1A-121B-8319-B4B95BE8443C}"/>
              </a:ext>
            </a:extLst>
          </p:cNvPr>
          <p:cNvSpPr txBox="1"/>
          <p:nvPr/>
        </p:nvSpPr>
        <p:spPr>
          <a:xfrm>
            <a:off x="271603" y="5202778"/>
            <a:ext cx="7603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=… €            =… €             =… €</a:t>
            </a:r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3EDAB86-59B8-B7BE-6A4D-1DDC2813E2F1}"/>
              </a:ext>
            </a:extLst>
          </p:cNvPr>
          <p:cNvSpPr txBox="1"/>
          <p:nvPr/>
        </p:nvSpPr>
        <p:spPr>
          <a:xfrm>
            <a:off x="745877" y="2373590"/>
            <a:ext cx="7886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+                 +                 =  120 €</a:t>
            </a:r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437890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/>
              <a:t>Trouve les valeurs. 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EB1FBC3-51E1-000E-CEA7-ABAB62F15AA8}"/>
              </a:ext>
            </a:extLst>
          </p:cNvPr>
          <p:cNvSpPr txBox="1"/>
          <p:nvPr/>
        </p:nvSpPr>
        <p:spPr>
          <a:xfrm>
            <a:off x="770021" y="1178988"/>
            <a:ext cx="78625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+                 +                 =  170 €</a:t>
            </a:r>
            <a:endParaRPr lang="fr-FR" dirty="0"/>
          </a:p>
        </p:txBody>
      </p:sp>
      <p:pic>
        <p:nvPicPr>
          <p:cNvPr id="9" name="Image 8" descr="Une image contenant basket, balle&#10;&#10;Le contenu généré par l’IA peut être incorrect.">
            <a:extLst>
              <a:ext uri="{FF2B5EF4-FFF2-40B4-BE49-F238E27FC236}">
                <a16:creationId xmlns:a16="http://schemas.microsoft.com/office/drawing/2014/main" id="{313C6407-C720-538B-0B75-70AE4EECE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080" y="841480"/>
            <a:ext cx="1381532" cy="1381532"/>
          </a:xfrm>
          <a:prstGeom prst="rect">
            <a:avLst/>
          </a:prstGeom>
        </p:spPr>
      </p:pic>
      <p:pic>
        <p:nvPicPr>
          <p:cNvPr id="13" name="Image 12" descr="Une image contenant basket, balle&#10;&#10;Le contenu généré par l’IA peut être incorrect.">
            <a:extLst>
              <a:ext uri="{FF2B5EF4-FFF2-40B4-BE49-F238E27FC236}">
                <a16:creationId xmlns:a16="http://schemas.microsoft.com/office/drawing/2014/main" id="{A1454270-F3E1-C38E-6628-8994E4ACD2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267" y="2130232"/>
            <a:ext cx="1381532" cy="1381532"/>
          </a:xfrm>
          <a:prstGeom prst="rect">
            <a:avLst/>
          </a:prstGeom>
        </p:spPr>
      </p:pic>
      <p:pic>
        <p:nvPicPr>
          <p:cNvPr id="14" name="Image 13" descr="Une image contenant basket, balle&#10;&#10;Le contenu généré par l’IA peut être incorrect.">
            <a:extLst>
              <a:ext uri="{FF2B5EF4-FFF2-40B4-BE49-F238E27FC236}">
                <a16:creationId xmlns:a16="http://schemas.microsoft.com/office/drawing/2014/main" id="{7A458132-00AE-A233-F831-EDABC57C4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267" y="3429000"/>
            <a:ext cx="1381532" cy="1381532"/>
          </a:xfrm>
          <a:prstGeom prst="rect">
            <a:avLst/>
          </a:prstGeom>
        </p:spPr>
      </p:pic>
      <p:pic>
        <p:nvPicPr>
          <p:cNvPr id="15" name="Image 14" descr="Une image contenant basket, balle&#10;&#10;Le contenu généré par l’IA peut être incorrect.">
            <a:extLst>
              <a:ext uri="{FF2B5EF4-FFF2-40B4-BE49-F238E27FC236}">
                <a16:creationId xmlns:a16="http://schemas.microsoft.com/office/drawing/2014/main" id="{8148D417-A9F6-F93B-249E-1A3FFCE698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062" y="3383724"/>
            <a:ext cx="1381532" cy="1381532"/>
          </a:xfrm>
          <a:prstGeom prst="rect">
            <a:avLst/>
          </a:prstGeom>
        </p:spPr>
      </p:pic>
      <p:pic>
        <p:nvPicPr>
          <p:cNvPr id="16" name="Image 15" descr="Une image contenant basket, balle&#10;&#10;Le contenu généré par l’IA peut être incorrect.">
            <a:extLst>
              <a:ext uri="{FF2B5EF4-FFF2-40B4-BE49-F238E27FC236}">
                <a16:creationId xmlns:a16="http://schemas.microsoft.com/office/drawing/2014/main" id="{3045D976-EFBC-A5D3-549A-5365E43F6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67" y="3337543"/>
            <a:ext cx="1381532" cy="1381532"/>
          </a:xfrm>
          <a:prstGeom prst="rect">
            <a:avLst/>
          </a:prstGeom>
        </p:spPr>
      </p:pic>
      <p:pic>
        <p:nvPicPr>
          <p:cNvPr id="17" name="Image 16" descr="Une image contenant basket, balle&#10;&#10;Le contenu généré par l’IA peut être incorrect.">
            <a:extLst>
              <a:ext uri="{FF2B5EF4-FFF2-40B4-BE49-F238E27FC236}">
                <a16:creationId xmlns:a16="http://schemas.microsoft.com/office/drawing/2014/main" id="{55ECF0EC-F9DB-C3AF-12D3-A94F8273DC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062" y="4882782"/>
            <a:ext cx="1381532" cy="1381532"/>
          </a:xfrm>
          <a:prstGeom prst="rect">
            <a:avLst/>
          </a:prstGeom>
        </p:spPr>
      </p:pic>
      <p:pic>
        <p:nvPicPr>
          <p:cNvPr id="20" name="Image 19" descr="Une image contenant raquette, tennis&#10;&#10;Le contenu généré par l’IA peut être incorrect.">
            <a:extLst>
              <a:ext uri="{FF2B5EF4-FFF2-40B4-BE49-F238E27FC236}">
                <a16:creationId xmlns:a16="http://schemas.microsoft.com/office/drawing/2014/main" id="{3387BF80-57E6-2D41-563F-076A1D93B9F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191" y="841480"/>
            <a:ext cx="1321416" cy="1321416"/>
          </a:xfrm>
          <a:prstGeom prst="rect">
            <a:avLst/>
          </a:prstGeom>
        </p:spPr>
      </p:pic>
      <p:pic>
        <p:nvPicPr>
          <p:cNvPr id="21" name="Image 20" descr="Une image contenant raquette, tennis&#10;&#10;Le contenu généré par l’IA peut être incorrect.">
            <a:extLst>
              <a:ext uri="{FF2B5EF4-FFF2-40B4-BE49-F238E27FC236}">
                <a16:creationId xmlns:a16="http://schemas.microsoft.com/office/drawing/2014/main" id="{38464C9E-CCA9-8D94-8361-53850444DA6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178" y="2011301"/>
            <a:ext cx="1321416" cy="1321416"/>
          </a:xfrm>
          <a:prstGeom prst="rect">
            <a:avLst/>
          </a:prstGeom>
        </p:spPr>
      </p:pic>
      <p:pic>
        <p:nvPicPr>
          <p:cNvPr id="31" name="Image 30" descr="Une image contenant raquette, tennis&#10;&#10;Le contenu généré par l’IA peut être incorrect.">
            <a:extLst>
              <a:ext uri="{FF2B5EF4-FFF2-40B4-BE49-F238E27FC236}">
                <a16:creationId xmlns:a16="http://schemas.microsoft.com/office/drawing/2014/main" id="{DA42B121-613A-D53B-4352-8E1F3459B3E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76" y="1997834"/>
            <a:ext cx="1321416" cy="1321416"/>
          </a:xfrm>
          <a:prstGeom prst="rect">
            <a:avLst/>
          </a:prstGeom>
        </p:spPr>
      </p:pic>
      <p:pic>
        <p:nvPicPr>
          <p:cNvPr id="32" name="Image 31" descr="Une image contenant raquette, tennis&#10;&#10;Le contenu généré par l’IA peut être incorrect.">
            <a:extLst>
              <a:ext uri="{FF2B5EF4-FFF2-40B4-BE49-F238E27FC236}">
                <a16:creationId xmlns:a16="http://schemas.microsoft.com/office/drawing/2014/main" id="{C0C04DE1-D574-62CD-5EA0-5F6DD20FF9D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42" y="4831390"/>
            <a:ext cx="1321416" cy="1321416"/>
          </a:xfrm>
          <a:prstGeom prst="rect">
            <a:avLst/>
          </a:prstGeom>
        </p:spPr>
      </p:pic>
      <p:pic>
        <p:nvPicPr>
          <p:cNvPr id="34" name="Image 33" descr="Une image contenant tissu&#10;&#10;Le contenu généré par l’IA peut être incorrect.">
            <a:extLst>
              <a:ext uri="{FF2B5EF4-FFF2-40B4-BE49-F238E27FC236}">
                <a16:creationId xmlns:a16="http://schemas.microsoft.com/office/drawing/2014/main" id="{3E81EEFC-E72B-D4CA-ADEB-2CA2899B8F7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830" y="867170"/>
            <a:ext cx="1227970" cy="1227970"/>
          </a:xfrm>
          <a:prstGeom prst="rect">
            <a:avLst/>
          </a:prstGeom>
        </p:spPr>
      </p:pic>
      <p:pic>
        <p:nvPicPr>
          <p:cNvPr id="35" name="Image 34" descr="Une image contenant tissu&#10;&#10;Le contenu généré par l’IA peut être incorrect.">
            <a:extLst>
              <a:ext uri="{FF2B5EF4-FFF2-40B4-BE49-F238E27FC236}">
                <a16:creationId xmlns:a16="http://schemas.microsoft.com/office/drawing/2014/main" id="{CB8B6E9C-4110-A505-A786-B1B0F07592E7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592" y="5036344"/>
            <a:ext cx="1227970" cy="122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205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E6E24-18F6-6827-6975-6E2F7D08C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basket, balle&#10;&#10;Le contenu généré par l’IA peut être incorrect.">
            <a:extLst>
              <a:ext uri="{FF2B5EF4-FFF2-40B4-BE49-F238E27FC236}">
                <a16:creationId xmlns:a16="http://schemas.microsoft.com/office/drawing/2014/main" id="{8F059691-FD5A-CDF1-EF16-DD82D16488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080" y="841480"/>
            <a:ext cx="1381532" cy="1381532"/>
          </a:xfrm>
          <a:prstGeom prst="rect">
            <a:avLst/>
          </a:prstGeom>
        </p:spPr>
      </p:pic>
      <p:pic>
        <p:nvPicPr>
          <p:cNvPr id="8" name="Image 7" descr="Une image contenant basket, balle&#10;&#10;Le contenu généré par l’IA peut être incorrect.">
            <a:extLst>
              <a:ext uri="{FF2B5EF4-FFF2-40B4-BE49-F238E27FC236}">
                <a16:creationId xmlns:a16="http://schemas.microsoft.com/office/drawing/2014/main" id="{BF9C3185-399F-3A25-4F05-73370DF87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267" y="2130232"/>
            <a:ext cx="1381532" cy="1381532"/>
          </a:xfrm>
          <a:prstGeom prst="rect">
            <a:avLst/>
          </a:prstGeom>
        </p:spPr>
      </p:pic>
      <p:pic>
        <p:nvPicPr>
          <p:cNvPr id="21" name="Image 20" descr="Une image contenant basket, balle&#10;&#10;Le contenu généré par l’IA peut être incorrect.">
            <a:extLst>
              <a:ext uri="{FF2B5EF4-FFF2-40B4-BE49-F238E27FC236}">
                <a16:creationId xmlns:a16="http://schemas.microsoft.com/office/drawing/2014/main" id="{E1642D7F-8888-A5DD-3D99-A5E3AA64F4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267" y="3429000"/>
            <a:ext cx="1381532" cy="1381532"/>
          </a:xfrm>
          <a:prstGeom prst="rect">
            <a:avLst/>
          </a:prstGeom>
        </p:spPr>
      </p:pic>
      <p:pic>
        <p:nvPicPr>
          <p:cNvPr id="34" name="Image 33" descr="Une image contenant basket, balle&#10;&#10;Le contenu généré par l’IA peut être incorrect.">
            <a:extLst>
              <a:ext uri="{FF2B5EF4-FFF2-40B4-BE49-F238E27FC236}">
                <a16:creationId xmlns:a16="http://schemas.microsoft.com/office/drawing/2014/main" id="{ADD6263E-27D4-2A6C-C1DE-4A43DA7451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062" y="3383724"/>
            <a:ext cx="1381532" cy="1381532"/>
          </a:xfrm>
          <a:prstGeom prst="rect">
            <a:avLst/>
          </a:prstGeom>
        </p:spPr>
      </p:pic>
      <p:pic>
        <p:nvPicPr>
          <p:cNvPr id="35" name="Image 34" descr="Une image contenant basket, balle&#10;&#10;Le contenu généré par l’IA peut être incorrect.">
            <a:extLst>
              <a:ext uri="{FF2B5EF4-FFF2-40B4-BE49-F238E27FC236}">
                <a16:creationId xmlns:a16="http://schemas.microsoft.com/office/drawing/2014/main" id="{9A1F2F59-9033-B5F3-CC85-DEFD3653B1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67" y="3337543"/>
            <a:ext cx="1381532" cy="1381532"/>
          </a:xfrm>
          <a:prstGeom prst="rect">
            <a:avLst/>
          </a:prstGeom>
        </p:spPr>
      </p:pic>
      <p:pic>
        <p:nvPicPr>
          <p:cNvPr id="36" name="Image 35" descr="Une image contenant basket, balle&#10;&#10;Le contenu généré par l’IA peut être incorrect.">
            <a:extLst>
              <a:ext uri="{FF2B5EF4-FFF2-40B4-BE49-F238E27FC236}">
                <a16:creationId xmlns:a16="http://schemas.microsoft.com/office/drawing/2014/main" id="{892E81E2-926C-566B-6DBB-79667292B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062" y="4882782"/>
            <a:ext cx="1381532" cy="1381532"/>
          </a:xfrm>
          <a:prstGeom prst="rect">
            <a:avLst/>
          </a:prstGeom>
        </p:spPr>
      </p:pic>
      <p:pic>
        <p:nvPicPr>
          <p:cNvPr id="37" name="Image 36" descr="Une image contenant raquette, tennis&#10;&#10;Le contenu généré par l’IA peut être incorrect.">
            <a:extLst>
              <a:ext uri="{FF2B5EF4-FFF2-40B4-BE49-F238E27FC236}">
                <a16:creationId xmlns:a16="http://schemas.microsoft.com/office/drawing/2014/main" id="{FDE3CFC0-F90F-E958-C60A-F87B2057B93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191" y="841480"/>
            <a:ext cx="1321416" cy="1321416"/>
          </a:xfrm>
          <a:prstGeom prst="rect">
            <a:avLst/>
          </a:prstGeom>
        </p:spPr>
      </p:pic>
      <p:pic>
        <p:nvPicPr>
          <p:cNvPr id="38" name="Image 37" descr="Une image contenant raquette, tennis&#10;&#10;Le contenu généré par l’IA peut être incorrect.">
            <a:extLst>
              <a:ext uri="{FF2B5EF4-FFF2-40B4-BE49-F238E27FC236}">
                <a16:creationId xmlns:a16="http://schemas.microsoft.com/office/drawing/2014/main" id="{C103A1ED-5038-672B-F224-1024C6A2D7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178" y="2011301"/>
            <a:ext cx="1321416" cy="1321416"/>
          </a:xfrm>
          <a:prstGeom prst="rect">
            <a:avLst/>
          </a:prstGeom>
        </p:spPr>
      </p:pic>
      <p:pic>
        <p:nvPicPr>
          <p:cNvPr id="39" name="Image 38" descr="Une image contenant raquette, tennis&#10;&#10;Le contenu généré par l’IA peut être incorrect.">
            <a:extLst>
              <a:ext uri="{FF2B5EF4-FFF2-40B4-BE49-F238E27FC236}">
                <a16:creationId xmlns:a16="http://schemas.microsoft.com/office/drawing/2014/main" id="{919CDA54-BC45-B32E-3FA1-5FCC4A2E203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76" y="1997834"/>
            <a:ext cx="1321416" cy="1321416"/>
          </a:xfrm>
          <a:prstGeom prst="rect">
            <a:avLst/>
          </a:prstGeom>
        </p:spPr>
      </p:pic>
      <p:pic>
        <p:nvPicPr>
          <p:cNvPr id="40" name="Image 39" descr="Une image contenant raquette, tennis&#10;&#10;Le contenu généré par l’IA peut être incorrect.">
            <a:extLst>
              <a:ext uri="{FF2B5EF4-FFF2-40B4-BE49-F238E27FC236}">
                <a16:creationId xmlns:a16="http://schemas.microsoft.com/office/drawing/2014/main" id="{31086BF8-D0D4-9B18-E912-B763161D52A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42" y="4831390"/>
            <a:ext cx="1321416" cy="1321416"/>
          </a:xfrm>
          <a:prstGeom prst="rect">
            <a:avLst/>
          </a:prstGeom>
        </p:spPr>
      </p:pic>
      <p:pic>
        <p:nvPicPr>
          <p:cNvPr id="41" name="Image 40" descr="Une image contenant tissu&#10;&#10;Le contenu généré par l’IA peut être incorrect.">
            <a:extLst>
              <a:ext uri="{FF2B5EF4-FFF2-40B4-BE49-F238E27FC236}">
                <a16:creationId xmlns:a16="http://schemas.microsoft.com/office/drawing/2014/main" id="{946182E7-284D-8FE5-6E34-894E39D2BD0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830" y="867170"/>
            <a:ext cx="1227970" cy="1227970"/>
          </a:xfrm>
          <a:prstGeom prst="rect">
            <a:avLst/>
          </a:prstGeom>
        </p:spPr>
      </p:pic>
      <p:pic>
        <p:nvPicPr>
          <p:cNvPr id="42" name="Image 41" descr="Une image contenant tissu&#10;&#10;Le contenu généré par l’IA peut être incorrect.">
            <a:extLst>
              <a:ext uri="{FF2B5EF4-FFF2-40B4-BE49-F238E27FC236}">
                <a16:creationId xmlns:a16="http://schemas.microsoft.com/office/drawing/2014/main" id="{384AEC0A-9509-8014-5FEC-4F79C3A364B7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592" y="5036344"/>
            <a:ext cx="1227970" cy="122797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06AB9ABF-E277-B87E-1DC9-FED08BE15BF0}"/>
              </a:ext>
            </a:extLst>
          </p:cNvPr>
          <p:cNvSpPr txBox="1"/>
          <p:nvPr/>
        </p:nvSpPr>
        <p:spPr>
          <a:xfrm>
            <a:off x="745876" y="3540691"/>
            <a:ext cx="7603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+                 +                 =  60 €</a:t>
            </a:r>
            <a:endParaRPr lang="fr-FR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E6D093C-3E1A-121B-8319-B4B95BE8443C}"/>
              </a:ext>
            </a:extLst>
          </p:cNvPr>
          <p:cNvSpPr txBox="1"/>
          <p:nvPr/>
        </p:nvSpPr>
        <p:spPr>
          <a:xfrm>
            <a:off x="271603" y="5202778"/>
            <a:ext cx="8078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=… €            =… €             =…    € </a:t>
            </a:r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3EDAB86-59B8-B7BE-6A4D-1DDC2813E2F1}"/>
              </a:ext>
            </a:extLst>
          </p:cNvPr>
          <p:cNvSpPr txBox="1"/>
          <p:nvPr/>
        </p:nvSpPr>
        <p:spPr>
          <a:xfrm>
            <a:off x="745877" y="2373590"/>
            <a:ext cx="7886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+                 +                 =  120 €</a:t>
            </a:r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D84D72A-A575-5C20-55C6-769877D71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452" y="437890"/>
            <a:ext cx="7886700" cy="541357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EB1FBC3-51E1-000E-CEA7-ABAB62F15AA8}"/>
              </a:ext>
            </a:extLst>
          </p:cNvPr>
          <p:cNvSpPr txBox="1"/>
          <p:nvPr/>
        </p:nvSpPr>
        <p:spPr>
          <a:xfrm>
            <a:off x="770021" y="1178988"/>
            <a:ext cx="7886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              </a:t>
            </a:r>
            <a:r>
              <a:rPr lang="fr-FR" sz="4000" dirty="0"/>
              <a:t>+                 +                 =  170 €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95D676-9703-68E6-141B-45F5C0BA4411}"/>
              </a:ext>
            </a:extLst>
          </p:cNvPr>
          <p:cNvSpPr txBox="1"/>
          <p:nvPr/>
        </p:nvSpPr>
        <p:spPr>
          <a:xfrm>
            <a:off x="1183215" y="3779028"/>
            <a:ext cx="87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20</a:t>
            </a:r>
            <a:endParaRPr lang="fr-FR" sz="1400" b="1" dirty="0">
              <a:solidFill>
                <a:schemeClr val="bg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865DCC-D7E7-FED0-336D-938DF206A2D0}"/>
              </a:ext>
            </a:extLst>
          </p:cNvPr>
          <p:cNvSpPr txBox="1"/>
          <p:nvPr/>
        </p:nvSpPr>
        <p:spPr>
          <a:xfrm>
            <a:off x="3329247" y="3770239"/>
            <a:ext cx="87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20</a:t>
            </a:r>
            <a:endParaRPr lang="fr-FR" sz="1400" b="1" dirty="0">
              <a:solidFill>
                <a:schemeClr val="bg1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3065D6-5E99-738A-F39D-BA648A8ECD04}"/>
              </a:ext>
            </a:extLst>
          </p:cNvPr>
          <p:cNvSpPr txBox="1"/>
          <p:nvPr/>
        </p:nvSpPr>
        <p:spPr>
          <a:xfrm>
            <a:off x="5407590" y="3767164"/>
            <a:ext cx="87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20</a:t>
            </a:r>
            <a:endParaRPr lang="fr-FR" sz="1400" b="1" dirty="0">
              <a:solidFill>
                <a:schemeClr val="bg1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45C3756-0A7C-189B-B678-C77861AD8A18}"/>
              </a:ext>
            </a:extLst>
          </p:cNvPr>
          <p:cNvSpPr txBox="1"/>
          <p:nvPr/>
        </p:nvSpPr>
        <p:spPr>
          <a:xfrm>
            <a:off x="4364141" y="5209082"/>
            <a:ext cx="87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20</a:t>
            </a:r>
            <a:endParaRPr lang="fr-FR" sz="1400" b="1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C80AEE4-930B-AFBA-4574-1E93ECBBDDB2}"/>
              </a:ext>
            </a:extLst>
          </p:cNvPr>
          <p:cNvSpPr txBox="1"/>
          <p:nvPr/>
        </p:nvSpPr>
        <p:spPr>
          <a:xfrm>
            <a:off x="5455078" y="2528610"/>
            <a:ext cx="87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20</a:t>
            </a:r>
            <a:endParaRPr lang="fr-FR" sz="1400" b="1" dirty="0">
              <a:solidFill>
                <a:schemeClr val="bg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A4B9442-6C80-D7D1-B882-14FA1CD66AF4}"/>
              </a:ext>
            </a:extLst>
          </p:cNvPr>
          <p:cNvSpPr txBox="1"/>
          <p:nvPr/>
        </p:nvSpPr>
        <p:spPr>
          <a:xfrm>
            <a:off x="1439530" y="2918251"/>
            <a:ext cx="87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50</a:t>
            </a:r>
            <a:endParaRPr lang="fr-FR" sz="1400" b="1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A32F4CC-6FC9-F785-5456-101ABF17E76C}"/>
              </a:ext>
            </a:extLst>
          </p:cNvPr>
          <p:cNvSpPr txBox="1"/>
          <p:nvPr/>
        </p:nvSpPr>
        <p:spPr>
          <a:xfrm>
            <a:off x="3241594" y="2905545"/>
            <a:ext cx="87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50</a:t>
            </a:r>
            <a:endParaRPr lang="fr-FR" sz="1400" b="1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CF3C46F-2D6D-9916-1FE8-21B794007F2B}"/>
              </a:ext>
            </a:extLst>
          </p:cNvPr>
          <p:cNvSpPr txBox="1"/>
          <p:nvPr/>
        </p:nvSpPr>
        <p:spPr>
          <a:xfrm>
            <a:off x="1969471" y="5286081"/>
            <a:ext cx="87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50</a:t>
            </a:r>
            <a:endParaRPr lang="fr-FR" sz="1400" b="1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C4BBD76-C45B-4315-3989-FDCF5DC5BD29}"/>
              </a:ext>
            </a:extLst>
          </p:cNvPr>
          <p:cNvSpPr txBox="1"/>
          <p:nvPr/>
        </p:nvSpPr>
        <p:spPr>
          <a:xfrm>
            <a:off x="3219566" y="1694866"/>
            <a:ext cx="87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50</a:t>
            </a:r>
            <a:endParaRPr lang="fr-FR" sz="1400" b="1" dirty="0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7742CC94-A811-F67B-2837-5A0CAE379358}"/>
              </a:ext>
            </a:extLst>
          </p:cNvPr>
          <p:cNvSpPr txBox="1"/>
          <p:nvPr/>
        </p:nvSpPr>
        <p:spPr>
          <a:xfrm>
            <a:off x="5400076" y="1226860"/>
            <a:ext cx="87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</a:rPr>
              <a:t>20</a:t>
            </a:r>
            <a:endParaRPr lang="fr-FR" sz="1400" b="1" dirty="0">
              <a:solidFill>
                <a:schemeClr val="bg1"/>
              </a:solidFill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9E0E8CD9-53AB-6BEC-677E-119C801C096F}"/>
              </a:ext>
            </a:extLst>
          </p:cNvPr>
          <p:cNvSpPr txBox="1"/>
          <p:nvPr/>
        </p:nvSpPr>
        <p:spPr>
          <a:xfrm>
            <a:off x="695085" y="867170"/>
            <a:ext cx="87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100</a:t>
            </a:r>
            <a:endParaRPr lang="fr-FR" sz="1400" b="1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688BF05B-3AB2-2EBA-248D-C10DE14AD502}"/>
              </a:ext>
            </a:extLst>
          </p:cNvPr>
          <p:cNvSpPr txBox="1"/>
          <p:nvPr/>
        </p:nvSpPr>
        <p:spPr>
          <a:xfrm>
            <a:off x="6874011" y="5264333"/>
            <a:ext cx="87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100</a:t>
            </a:r>
            <a:endParaRPr lang="fr-FR" sz="1400" b="1" dirty="0"/>
          </a:p>
        </p:txBody>
      </p:sp>
    </p:spTree>
    <p:extLst>
      <p:ext uri="{BB962C8B-B14F-4D97-AF65-F5344CB8AC3E}">
        <p14:creationId xmlns:p14="http://schemas.microsoft.com/office/powerpoint/2010/main" val="63510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31" grpId="0"/>
      <p:bldP spid="32" grpId="0"/>
      <p:bldP spid="33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150</Words>
  <Application>Microsoft Office PowerPoint</Application>
  <PresentationFormat>Affichage à l'écran (4:3)</PresentationFormat>
  <Paragraphs>47</Paragraphs>
  <Slides>5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Aptos</vt:lpstr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Trouve les valeurs. </vt:lpstr>
      <vt:lpstr>Correction</vt:lpstr>
      <vt:lpstr>Trouve les valeurs.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Nicolas Pinel</cp:lastModifiedBy>
  <cp:revision>84</cp:revision>
  <dcterms:created xsi:type="dcterms:W3CDTF">2023-02-07T14:55:57Z</dcterms:created>
  <dcterms:modified xsi:type="dcterms:W3CDTF">2026-01-28T13:09:42Z</dcterms:modified>
</cp:coreProperties>
</file>